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5" r:id="rId21"/>
    <p:sldId id="276" r:id="rId22"/>
    <p:sldId id="277" r:id="rId23"/>
    <p:sldId id="279" r:id="rId24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FF2709"/>
    <a:srgbClr val="EBEBE9"/>
    <a:srgbClr val="0099C8"/>
    <a:srgbClr val="04607D"/>
    <a:srgbClr val="147089"/>
    <a:srgbClr val="005C76"/>
    <a:srgbClr val="014762"/>
    <a:srgbClr val="F8F8FB"/>
    <a:srgbClr val="EE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>
      <p:cViewPr>
        <p:scale>
          <a:sx n="88" d="100"/>
          <a:sy n="88" d="100"/>
        </p:scale>
        <p:origin x="29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4E3-9DE6-2F83-C80B-67DE6A0A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FF603-3EF2-1EED-5C20-9DDE3E11DFE7}"/>
              </a:ext>
            </a:extLst>
          </p:cNvPr>
          <p:cNvGrpSpPr/>
          <p:nvPr/>
        </p:nvGrpSpPr>
        <p:grpSpPr>
          <a:xfrm>
            <a:off x="3106367" y="739303"/>
            <a:ext cx="5408578" cy="4565514"/>
            <a:chOff x="3106367" y="739303"/>
            <a:chExt cx="5408578" cy="4565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621F57-9C3F-E7EE-A509-1F997E2A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4453" y1="15495" x2="65483" y2="84049"/>
                          <a14:foregroundMark x1="52983" y1="11003" x2="35156" y2="11458"/>
                          <a14:foregroundMark x1="53800" y1="89063" x2="33452" y2="88802"/>
                          <a14:foregroundMark x1="62607" y1="36979" x2="63033" y2="73503"/>
                        </a14:backgroundRemoval>
                      </a14:imgEffect>
                    </a14:imgLayer>
                  </a14:imgProps>
                </a:ext>
              </a:extLst>
            </a:blip>
            <a:srcRect l="14344" t="-3226" r="16071" b="-4463"/>
            <a:stretch>
              <a:fillRect/>
            </a:stretch>
          </p:blipFill>
          <p:spPr>
            <a:xfrm>
              <a:off x="3106367" y="739303"/>
              <a:ext cx="5408578" cy="4565514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C49BCA8-0F4F-9777-20B4-EB4EC8209577}"/>
                </a:ext>
              </a:extLst>
            </p:cNvPr>
            <p:cNvSpPr/>
            <p:nvPr/>
          </p:nvSpPr>
          <p:spPr>
            <a:xfrm rot="8110116">
              <a:off x="6655510" y="3960393"/>
              <a:ext cx="685195" cy="759245"/>
            </a:xfrm>
            <a:prstGeom prst="arc">
              <a:avLst/>
            </a:prstGeom>
            <a:ln w="28575">
              <a:solidFill>
                <a:srgbClr val="D4D6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CE81B6-8F4B-2D16-418E-9AC9C32CA6D2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66" y="1322112"/>
              <a:ext cx="545285" cy="0"/>
            </a:xfrm>
            <a:prstGeom prst="line">
              <a:avLst/>
            </a:prstGeom>
            <a:ln w="28575">
              <a:solidFill>
                <a:srgbClr val="E0DF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5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886D-5A8B-A235-E68B-ADE62905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8636E-16E5-AF70-36CC-079B4AE3BD59}"/>
              </a:ext>
            </a:extLst>
          </p:cNvPr>
          <p:cNvGrpSpPr/>
          <p:nvPr/>
        </p:nvGrpSpPr>
        <p:grpSpPr>
          <a:xfrm>
            <a:off x="3383280" y="1212850"/>
            <a:ext cx="5130800" cy="4238386"/>
            <a:chOff x="3383280" y="1212850"/>
            <a:chExt cx="5130800" cy="42383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1B0ED6-04AA-ACFF-26E4-0199DC49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386" r="16600"/>
            <a:stretch>
              <a:fillRect/>
            </a:stretch>
          </p:blipFill>
          <p:spPr>
            <a:xfrm>
              <a:off x="3383280" y="1212850"/>
              <a:ext cx="5130800" cy="42383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353C-643B-4BE6-9509-75346DFD684A}"/>
                </a:ext>
              </a:extLst>
            </p:cNvPr>
            <p:cNvSpPr txBox="1"/>
            <p:nvPr/>
          </p:nvSpPr>
          <p:spPr>
            <a:xfrm>
              <a:off x="5298416" y="3342203"/>
              <a:ext cx="1315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Universal Enrichment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Broth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327CA-1D34-19E3-A392-5D53491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896" y="4509442"/>
              <a:ext cx="530636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6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C6E1-B05A-020D-C926-37F04CBF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796-5076-6034-8489-85275972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94" r="17162"/>
          <a:stretch>
            <a:fillRect/>
          </a:stretch>
        </p:blipFill>
        <p:spPr>
          <a:xfrm>
            <a:off x="4348480" y="2159000"/>
            <a:ext cx="326136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1D00-F3A5-41F9-9397-3A4EEB38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4EC57-EA26-FE0A-BB7C-50D4EE1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0" r="12094"/>
          <a:stretch>
            <a:fillRect/>
          </a:stretch>
        </p:blipFill>
        <p:spPr>
          <a:xfrm>
            <a:off x="4511040" y="2159000"/>
            <a:ext cx="33324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498B-EB95-EB40-6FC9-5F7FA904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D2823-B127-15B9-F625-6AA66443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92" y="1325782"/>
            <a:ext cx="7646276" cy="430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056D9-63B2-AF3F-B4F7-9829BEFA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4930769" y="614222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8EB62-42F8-554A-4F12-A2DFE19F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5F1AC7-379A-BE67-2AF6-7712F042F59F}"/>
              </a:ext>
            </a:extLst>
          </p:cNvPr>
          <p:cNvGrpSpPr/>
          <p:nvPr/>
        </p:nvGrpSpPr>
        <p:grpSpPr>
          <a:xfrm>
            <a:off x="2455333" y="1587884"/>
            <a:ext cx="7772400" cy="3297382"/>
            <a:chOff x="0" y="842818"/>
            <a:chExt cx="7772400" cy="3297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36A185-1071-0D84-AC00-1BAF093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2818"/>
              <a:ext cx="7772400" cy="3297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E4D2B-4CFE-8276-BDDE-DFFEB66D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5718">
              <a:off x="7373853" y="3711661"/>
              <a:ext cx="196044" cy="1241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A741E8-1D26-395E-1B19-A6542B7C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80000">
              <a:off x="7385687" y="3833004"/>
              <a:ext cx="252138" cy="158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8D82-7493-7098-724B-E97CBA1B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BEEC9-4508-82A0-840D-2BE4E85B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" r="31890"/>
          <a:stretch>
            <a:fillRect/>
          </a:stretch>
        </p:blipFill>
        <p:spPr>
          <a:xfrm>
            <a:off x="4114800" y="666221"/>
            <a:ext cx="6688668" cy="55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1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7D55-DD6A-C844-E40F-C4D98C8F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85095-B6C7-425D-D4C3-67165C0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27" b="12213"/>
          <a:stretch>
            <a:fillRect/>
          </a:stretch>
        </p:blipFill>
        <p:spPr>
          <a:xfrm>
            <a:off x="2540000" y="2387600"/>
            <a:ext cx="7112000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0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47B2-1BC9-20FA-E6E5-2D3D54ED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F44D7D-3E38-28AC-29F5-2D7C25908A49}"/>
              </a:ext>
            </a:extLst>
          </p:cNvPr>
          <p:cNvGrpSpPr/>
          <p:nvPr/>
        </p:nvGrpSpPr>
        <p:grpSpPr>
          <a:xfrm>
            <a:off x="727729" y="252434"/>
            <a:ext cx="10736542" cy="6353132"/>
            <a:chOff x="996244" y="-299694"/>
            <a:chExt cx="10736542" cy="6353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A9D7BA-86BE-3AB7-CB6F-B6F7842A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241"/>
            <a:stretch>
              <a:fillRect/>
            </a:stretch>
          </p:blipFill>
          <p:spPr>
            <a:xfrm rot="16200000">
              <a:off x="3187949" y="-2491399"/>
              <a:ext cx="6353132" cy="107365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829F5F-EB73-562B-A6BC-AD0B5C7BB648}"/>
                </a:ext>
              </a:extLst>
            </p:cNvPr>
            <p:cNvSpPr txBox="1"/>
            <p:nvPr/>
          </p:nvSpPr>
          <p:spPr>
            <a:xfrm>
              <a:off x="7516286" y="1706273"/>
              <a:ext cx="901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3-12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6381F3-0BE8-FF88-2F71-3EB93A9FDBDB}"/>
                </a:ext>
              </a:extLst>
            </p:cNvPr>
            <p:cNvSpPr txBox="1"/>
            <p:nvPr/>
          </p:nvSpPr>
          <p:spPr>
            <a:xfrm>
              <a:off x="6842199" y="1777255"/>
              <a:ext cx="94577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Results in</a:t>
              </a:r>
              <a:endParaRPr lang="en-US" sz="9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B30F8-5A38-F725-EBA8-E81B473A272B}"/>
                </a:ext>
              </a:extLst>
            </p:cNvPr>
            <p:cNvSpPr txBox="1"/>
            <p:nvPr/>
          </p:nvSpPr>
          <p:spPr>
            <a:xfrm>
              <a:off x="6842199" y="1989140"/>
              <a:ext cx="16275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with minimal hands-on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CCFD0-2D4E-2BC6-9042-CD39F2DE37A4}"/>
                </a:ext>
              </a:extLst>
            </p:cNvPr>
            <p:cNvSpPr txBox="1"/>
            <p:nvPr/>
          </p:nvSpPr>
          <p:spPr>
            <a:xfrm>
              <a:off x="8082280" y="1798395"/>
              <a:ext cx="90176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hours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0A382B-A751-EE03-A570-2E68F5F4C224}"/>
                </a:ext>
              </a:extLst>
            </p:cNvPr>
            <p:cNvSpPr txBox="1"/>
            <p:nvPr/>
          </p:nvSpPr>
          <p:spPr>
            <a:xfrm>
              <a:off x="6865516" y="4020558"/>
              <a:ext cx="11870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advanced RNA technology.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621A3-74B8-29E6-0814-60BFAE9E7636}"/>
                </a:ext>
              </a:extLst>
            </p:cNvPr>
            <p:cNvSpPr txBox="1"/>
            <p:nvPr/>
          </p:nvSpPr>
          <p:spPr>
            <a:xfrm>
              <a:off x="7004669" y="3816026"/>
              <a:ext cx="10479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CFU/sample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16E43A-1DB4-9826-165F-EF217223298C}"/>
                </a:ext>
              </a:extLst>
            </p:cNvPr>
            <p:cNvSpPr txBox="1"/>
            <p:nvPr/>
          </p:nvSpPr>
          <p:spPr>
            <a:xfrm>
              <a:off x="6849613" y="3725346"/>
              <a:ext cx="585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46A3D5-A5B0-D054-3A8E-4A737D52778F}"/>
                </a:ext>
              </a:extLst>
            </p:cNvPr>
            <p:cNvSpPr txBox="1"/>
            <p:nvPr/>
          </p:nvSpPr>
          <p:spPr>
            <a:xfrm>
              <a:off x="6849613" y="3040062"/>
              <a:ext cx="16201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more sensitive than current real time PCR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376E50-521D-1D47-5691-668A100E6868}"/>
                </a:ext>
              </a:extLst>
            </p:cNvPr>
            <p:cNvSpPr txBox="1"/>
            <p:nvPr/>
          </p:nvSpPr>
          <p:spPr>
            <a:xfrm>
              <a:off x="6842199" y="2745485"/>
              <a:ext cx="13656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10,000x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D6E474-0F95-C576-12B1-7261F43BE926}"/>
                </a:ext>
              </a:extLst>
            </p:cNvPr>
            <p:cNvSpPr txBox="1"/>
            <p:nvPr/>
          </p:nvSpPr>
          <p:spPr>
            <a:xfrm>
              <a:off x="6842199" y="804562"/>
              <a:ext cx="29728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™</a:t>
              </a:r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5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AFCF-9785-BD03-C0A2-4ADAC72D5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481156E-D318-62B6-1BE8-1644D92EFE58}"/>
              </a:ext>
            </a:extLst>
          </p:cNvPr>
          <p:cNvGrpSpPr/>
          <p:nvPr/>
        </p:nvGrpSpPr>
        <p:grpSpPr>
          <a:xfrm>
            <a:off x="3796391" y="252434"/>
            <a:ext cx="4599217" cy="6353132"/>
            <a:chOff x="6364515" y="-299695"/>
            <a:chExt cx="4599217" cy="6353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89F45-43FD-102B-766F-9CD8DC452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241" t="50000" b="7163"/>
            <a:stretch>
              <a:fillRect/>
            </a:stretch>
          </p:blipFill>
          <p:spPr>
            <a:xfrm rot="16200000">
              <a:off x="5487558" y="577262"/>
              <a:ext cx="6353132" cy="45992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EF10D8-E566-7619-6774-A49E999A347A}"/>
                </a:ext>
              </a:extLst>
            </p:cNvPr>
            <p:cNvSpPr txBox="1"/>
            <p:nvPr/>
          </p:nvSpPr>
          <p:spPr>
            <a:xfrm>
              <a:off x="7516286" y="1706273"/>
              <a:ext cx="901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3-12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20007C-3223-1397-5BB9-ACAB846ECFA2}"/>
                </a:ext>
              </a:extLst>
            </p:cNvPr>
            <p:cNvSpPr txBox="1"/>
            <p:nvPr/>
          </p:nvSpPr>
          <p:spPr>
            <a:xfrm>
              <a:off x="6842199" y="1777255"/>
              <a:ext cx="94577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Results in</a:t>
              </a:r>
              <a:endParaRPr lang="en-US" sz="9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D87F98-2E93-6861-897A-1BDD2A0B7F59}"/>
                </a:ext>
              </a:extLst>
            </p:cNvPr>
            <p:cNvSpPr txBox="1"/>
            <p:nvPr/>
          </p:nvSpPr>
          <p:spPr>
            <a:xfrm>
              <a:off x="6842199" y="1989140"/>
              <a:ext cx="16275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with minimal hands-on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CD2112-1ED1-87F1-28B8-32C7B59EAF04}"/>
                </a:ext>
              </a:extLst>
            </p:cNvPr>
            <p:cNvSpPr txBox="1"/>
            <p:nvPr/>
          </p:nvSpPr>
          <p:spPr>
            <a:xfrm>
              <a:off x="8082280" y="1798395"/>
              <a:ext cx="90176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hours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1240C8-73E3-1594-9B96-426F47223BEC}"/>
                </a:ext>
              </a:extLst>
            </p:cNvPr>
            <p:cNvSpPr txBox="1"/>
            <p:nvPr/>
          </p:nvSpPr>
          <p:spPr>
            <a:xfrm>
              <a:off x="6865516" y="4020558"/>
              <a:ext cx="11870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advanced RNA technology.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1FCD7D-FB52-FC29-78EC-B3B0D464213A}"/>
                </a:ext>
              </a:extLst>
            </p:cNvPr>
            <p:cNvSpPr txBox="1"/>
            <p:nvPr/>
          </p:nvSpPr>
          <p:spPr>
            <a:xfrm>
              <a:off x="7004669" y="3816026"/>
              <a:ext cx="10479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CFU/sample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9CCBD-CB80-8A1C-9292-E503180058D1}"/>
                </a:ext>
              </a:extLst>
            </p:cNvPr>
            <p:cNvSpPr txBox="1"/>
            <p:nvPr/>
          </p:nvSpPr>
          <p:spPr>
            <a:xfrm>
              <a:off x="6849613" y="3725346"/>
              <a:ext cx="585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928497-C577-41AC-BD1E-7E3C2740C9C2}"/>
                </a:ext>
              </a:extLst>
            </p:cNvPr>
            <p:cNvSpPr txBox="1"/>
            <p:nvPr/>
          </p:nvSpPr>
          <p:spPr>
            <a:xfrm>
              <a:off x="6849613" y="3040062"/>
              <a:ext cx="16201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more sensitive than current real time PCR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179E42-1D9D-53F0-2E26-233B41BD2351}"/>
                </a:ext>
              </a:extLst>
            </p:cNvPr>
            <p:cNvSpPr txBox="1"/>
            <p:nvPr/>
          </p:nvSpPr>
          <p:spPr>
            <a:xfrm>
              <a:off x="6842199" y="2745485"/>
              <a:ext cx="13656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10,000x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A7AF70-EE40-B28D-6257-6F9C7F77D379}"/>
                </a:ext>
              </a:extLst>
            </p:cNvPr>
            <p:cNvSpPr txBox="1"/>
            <p:nvPr/>
          </p:nvSpPr>
          <p:spPr>
            <a:xfrm>
              <a:off x="6842199" y="804562"/>
              <a:ext cx="29728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™</a:t>
              </a:r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 </a:t>
              </a:r>
              <a:r>
                <a:rPr lang="en-US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12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01B-17CD-547E-5AE0-7086BE494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D6D40202-5055-9746-6D50-E0D9DA96E175}"/>
              </a:ext>
            </a:extLst>
          </p:cNvPr>
          <p:cNvGrpSpPr/>
          <p:nvPr/>
        </p:nvGrpSpPr>
        <p:grpSpPr>
          <a:xfrm>
            <a:off x="4474028" y="615042"/>
            <a:ext cx="4356100" cy="5627915"/>
            <a:chOff x="5943600" y="615040"/>
            <a:chExt cx="4356100" cy="562791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46C560-7849-0762-7845-4D6CE29C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3448"/>
            <a:stretch>
              <a:fillRect/>
            </a:stretch>
          </p:blipFill>
          <p:spPr>
            <a:xfrm>
              <a:off x="5943600" y="615040"/>
              <a:ext cx="4356100" cy="562791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7383A65-3240-FA21-DC28-1C9934C8C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91700" y="5343977"/>
              <a:ext cx="508000" cy="898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37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6DA5-BF95-D6C7-5934-67319C19C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584B93-9E00-D9CB-F9CE-6A78995F077A}"/>
              </a:ext>
            </a:extLst>
          </p:cNvPr>
          <p:cNvSpPr/>
          <p:nvPr/>
        </p:nvSpPr>
        <p:spPr>
          <a:xfrm>
            <a:off x="4229101" y="614309"/>
            <a:ext cx="4359728" cy="5627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6C460F-9614-BA90-9827-60BD140299CA}"/>
              </a:ext>
            </a:extLst>
          </p:cNvPr>
          <p:cNvSpPr>
            <a:spLocks/>
          </p:cNvSpPr>
          <p:nvPr/>
        </p:nvSpPr>
        <p:spPr>
          <a:xfrm>
            <a:off x="4378249" y="615777"/>
            <a:ext cx="377489" cy="5627914"/>
          </a:xfrm>
          <a:prstGeom prst="roundRect">
            <a:avLst>
              <a:gd name="adj" fmla="val 0"/>
            </a:avLst>
          </a:prstGeom>
          <a:solidFill>
            <a:srgbClr val="FF27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E3393E-D2DC-8A6E-CEAC-CADCE37FFC68}"/>
              </a:ext>
            </a:extLst>
          </p:cNvPr>
          <p:cNvSpPr/>
          <p:nvPr/>
        </p:nvSpPr>
        <p:spPr>
          <a:xfrm>
            <a:off x="4447912" y="614309"/>
            <a:ext cx="4006660" cy="5627913"/>
          </a:xfrm>
          <a:prstGeom prst="roundRect">
            <a:avLst>
              <a:gd name="adj" fmla="val 6088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1E0950-C202-CF7A-4202-4AC0BCB8C5A9}"/>
              </a:ext>
            </a:extLst>
          </p:cNvPr>
          <p:cNvSpPr txBox="1"/>
          <p:nvPr/>
        </p:nvSpPr>
        <p:spPr>
          <a:xfrm>
            <a:off x="4800849" y="3036959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978253-A5B0-E40F-A26A-77DDF009D52C}"/>
              </a:ext>
            </a:extLst>
          </p:cNvPr>
          <p:cNvSpPr txBox="1"/>
          <p:nvPr/>
        </p:nvSpPr>
        <p:spPr>
          <a:xfrm>
            <a:off x="6433584" y="3032074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&lt;3 hours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1DB53-15C4-1FB8-3A80-F1848C470000}"/>
              </a:ext>
            </a:extLst>
          </p:cNvPr>
          <p:cNvSpPr txBox="1"/>
          <p:nvPr/>
        </p:nvSpPr>
        <p:spPr>
          <a:xfrm>
            <a:off x="4800849" y="2572339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Enrichment time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033E12-98B6-D5D8-9416-017A9214EF21}"/>
              </a:ext>
            </a:extLst>
          </p:cNvPr>
          <p:cNvSpPr txBox="1"/>
          <p:nvPr/>
        </p:nvSpPr>
        <p:spPr>
          <a:xfrm>
            <a:off x="6433584" y="257322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 enrichment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F4570-343A-A5CB-01DA-AC2303356DB6}"/>
              </a:ext>
            </a:extLst>
          </p:cNvPr>
          <p:cNvSpPr txBox="1"/>
          <p:nvPr/>
        </p:nvSpPr>
        <p:spPr>
          <a:xfrm>
            <a:off x="4800849" y="2209128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Strategy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C5BA55-7120-D13F-C813-4DEBE7BF36BB}"/>
              </a:ext>
            </a:extLst>
          </p:cNvPr>
          <p:cNvSpPr txBox="1"/>
          <p:nvPr/>
        </p:nvSpPr>
        <p:spPr>
          <a:xfrm>
            <a:off x="6433585" y="2204243"/>
            <a:ext cx="158390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Ultrafast screening </a:t>
            </a:r>
          </a:p>
          <a:p>
            <a:endParaRPr lang="en-US" sz="3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7ED50D-4868-869B-69D9-F9B352263DDA}"/>
              </a:ext>
            </a:extLst>
          </p:cNvPr>
          <p:cNvSpPr txBox="1"/>
          <p:nvPr/>
        </p:nvSpPr>
        <p:spPr>
          <a:xfrm>
            <a:off x="4800850" y="4842643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rPr>
              <a:t>Downstream applications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98C424-CA16-2C97-E011-6F7D60DA36B1}"/>
              </a:ext>
            </a:extLst>
          </p:cNvPr>
          <p:cNvSpPr txBox="1"/>
          <p:nvPr/>
        </p:nvSpPr>
        <p:spPr>
          <a:xfrm>
            <a:off x="6433584" y="4843531"/>
            <a:ext cx="173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None, destructive method. The whole sample must be processed 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FE0356-8138-6ABC-1E3F-C4C758C56733}"/>
              </a:ext>
            </a:extLst>
          </p:cNvPr>
          <p:cNvSpPr txBox="1"/>
          <p:nvPr/>
        </p:nvSpPr>
        <p:spPr>
          <a:xfrm>
            <a:off x="4800849" y="356000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Intended use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BECD80-9CFD-ED86-62AE-C14D749CCF29}"/>
              </a:ext>
            </a:extLst>
          </p:cNvPr>
          <p:cNvSpPr txBox="1"/>
          <p:nvPr/>
        </p:nvSpPr>
        <p:spPr>
          <a:xfrm>
            <a:off x="6433584" y="3555122"/>
            <a:ext cx="1480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Pre/post sanitation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A40E90-9B96-118D-9ED5-1BC88FCB4CD2}"/>
              </a:ext>
            </a:extLst>
          </p:cNvPr>
          <p:cNvSpPr txBox="1"/>
          <p:nvPr/>
        </p:nvSpPr>
        <p:spPr>
          <a:xfrm>
            <a:off x="4800849" y="4368772"/>
            <a:ext cx="125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Limit of detection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F8C73A-1354-C4FA-B4F7-365B8809ACE7}"/>
              </a:ext>
            </a:extLst>
          </p:cNvPr>
          <p:cNvSpPr txBox="1"/>
          <p:nvPr/>
        </p:nvSpPr>
        <p:spPr>
          <a:xfrm>
            <a:off x="6433584" y="4379790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 CFU/sample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45E255-B6AE-9381-BBE8-B90F95A6A35D}"/>
              </a:ext>
            </a:extLst>
          </p:cNvPr>
          <p:cNvSpPr txBox="1"/>
          <p:nvPr/>
        </p:nvSpPr>
        <p:spPr>
          <a:xfrm>
            <a:off x="4800849" y="3906210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Sampling device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D9BF75-2F04-D543-EA86-AE23095D9E23}"/>
              </a:ext>
            </a:extLst>
          </p:cNvPr>
          <p:cNvSpPr txBox="1"/>
          <p:nvPr/>
        </p:nvSpPr>
        <p:spPr>
          <a:xfrm>
            <a:off x="6433584" y="3901325"/>
            <a:ext cx="1305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Any swab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D7B119-784C-F70D-F6F4-56AD2E4522C8}"/>
              </a:ext>
            </a:extLst>
          </p:cNvPr>
          <p:cNvSpPr/>
          <p:nvPr/>
        </p:nvSpPr>
        <p:spPr>
          <a:xfrm>
            <a:off x="4847546" y="1557749"/>
            <a:ext cx="640080" cy="227916"/>
          </a:xfrm>
          <a:prstGeom prst="roundRect">
            <a:avLst>
              <a:gd name="adj" fmla="val 3081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1F029F-4F66-E641-8AD5-CC681132A819}"/>
              </a:ext>
            </a:extLst>
          </p:cNvPr>
          <p:cNvSpPr txBox="1"/>
          <p:nvPr/>
        </p:nvSpPr>
        <p:spPr>
          <a:xfrm>
            <a:off x="4840772" y="1527595"/>
            <a:ext cx="72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Avenir Black" panose="02000503020000020003" pitchFamily="2" charset="0"/>
                <a:cs typeface="Sora" pitchFamily="2" charset="0"/>
              </a:rPr>
              <a:t>ZERO</a:t>
            </a:r>
            <a:endParaRPr lang="en-US" sz="1400" b="1" u="none" strike="noStrike" dirty="0">
              <a:solidFill>
                <a:schemeClr val="bg1"/>
              </a:solidFill>
              <a:effectLst/>
              <a:latin typeface="Avenir Black" panose="02000503020000020003" pitchFamily="2" charset="0"/>
              <a:cs typeface="Sora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65907C-8FDC-718F-C161-5FDBEE70973C}"/>
              </a:ext>
            </a:extLst>
          </p:cNvPr>
          <p:cNvSpPr/>
          <p:nvPr/>
        </p:nvSpPr>
        <p:spPr>
          <a:xfrm rot="1893682">
            <a:off x="5331594" y="1522989"/>
            <a:ext cx="25200" cy="288000"/>
          </a:xfrm>
          <a:prstGeom prst="rect">
            <a:avLst/>
          </a:prstGeom>
          <a:solidFill>
            <a:schemeClr val="bg1"/>
          </a:solidFill>
          <a:ln>
            <a:solidFill>
              <a:srgbClr val="18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C54CC7-049E-C8CD-33F2-1849B8386481}"/>
              </a:ext>
            </a:extLst>
          </p:cNvPr>
          <p:cNvCxnSpPr>
            <a:cxnSpLocks/>
          </p:cNvCxnSpPr>
          <p:nvPr/>
        </p:nvCxnSpPr>
        <p:spPr>
          <a:xfrm flipH="1">
            <a:off x="4800112" y="252435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B8BFF2-BFBF-9789-3367-E5D4E39165DE}"/>
              </a:ext>
            </a:extLst>
          </p:cNvPr>
          <p:cNvCxnSpPr>
            <a:cxnSpLocks/>
          </p:cNvCxnSpPr>
          <p:nvPr/>
        </p:nvCxnSpPr>
        <p:spPr>
          <a:xfrm flipH="1">
            <a:off x="4800112" y="299038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4CBF3C-BC87-506B-0766-A41E5DD5EA90}"/>
              </a:ext>
            </a:extLst>
          </p:cNvPr>
          <p:cNvCxnSpPr>
            <a:cxnSpLocks/>
          </p:cNvCxnSpPr>
          <p:nvPr/>
        </p:nvCxnSpPr>
        <p:spPr>
          <a:xfrm flipH="1">
            <a:off x="4800112" y="344927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B53571-8212-EF69-89F2-64E744F99D81}"/>
              </a:ext>
            </a:extLst>
          </p:cNvPr>
          <p:cNvCxnSpPr>
            <a:cxnSpLocks/>
          </p:cNvCxnSpPr>
          <p:nvPr/>
        </p:nvCxnSpPr>
        <p:spPr>
          <a:xfrm flipH="1">
            <a:off x="4800112" y="38652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4F5D8F3-AF0F-6BF7-6838-26873EEA5508}"/>
              </a:ext>
            </a:extLst>
          </p:cNvPr>
          <p:cNvCxnSpPr>
            <a:cxnSpLocks/>
          </p:cNvCxnSpPr>
          <p:nvPr/>
        </p:nvCxnSpPr>
        <p:spPr>
          <a:xfrm flipH="1">
            <a:off x="4800112" y="43098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F9503E9-606C-9768-EAB1-768BCDD877D2}"/>
              </a:ext>
            </a:extLst>
          </p:cNvPr>
          <p:cNvCxnSpPr>
            <a:cxnSpLocks/>
          </p:cNvCxnSpPr>
          <p:nvPr/>
        </p:nvCxnSpPr>
        <p:spPr>
          <a:xfrm flipH="1">
            <a:off x="4800112" y="477592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16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3E97-0ED9-BE30-C0CE-AFD6D94E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8D07D830-1ADE-E94C-30FD-6C3204D7B71A}"/>
              </a:ext>
            </a:extLst>
          </p:cNvPr>
          <p:cNvGrpSpPr/>
          <p:nvPr/>
        </p:nvGrpSpPr>
        <p:grpSpPr>
          <a:xfrm>
            <a:off x="727727" y="614308"/>
            <a:ext cx="10736543" cy="5629382"/>
            <a:chOff x="727727" y="614308"/>
            <a:chExt cx="10736543" cy="56293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00A93A-56DD-0989-D8AA-82CD68B3989E}"/>
                </a:ext>
              </a:extLst>
            </p:cNvPr>
            <p:cNvSpPr/>
            <p:nvPr/>
          </p:nvSpPr>
          <p:spPr>
            <a:xfrm>
              <a:off x="727727" y="614308"/>
              <a:ext cx="10736543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4C9A4DA-5F4C-943C-1E61-E0E764EEEC32}"/>
                </a:ext>
              </a:extLst>
            </p:cNvPr>
            <p:cNvSpPr>
              <a:spLocks/>
            </p:cNvSpPr>
            <p:nvPr/>
          </p:nvSpPr>
          <p:spPr>
            <a:xfrm>
              <a:off x="6366706" y="615776"/>
              <a:ext cx="377489" cy="5627914"/>
            </a:xfrm>
            <a:prstGeom prst="roundRect">
              <a:avLst>
                <a:gd name="adj" fmla="val 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08259B0-EF7E-5423-53EB-BD8DCFAE711A}"/>
                </a:ext>
              </a:extLst>
            </p:cNvPr>
            <p:cNvSpPr/>
            <p:nvPr/>
          </p:nvSpPr>
          <p:spPr>
            <a:xfrm>
              <a:off x="6436369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2C78F0-338C-0429-25AE-7C05C4FFF765}"/>
                </a:ext>
              </a:extLst>
            </p:cNvPr>
            <p:cNvSpPr txBox="1"/>
            <p:nvPr/>
          </p:nvSpPr>
          <p:spPr>
            <a:xfrm>
              <a:off x="6789306" y="3036958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1C181-35D8-233A-2499-655C76137F9E}"/>
                </a:ext>
              </a:extLst>
            </p:cNvPr>
            <p:cNvSpPr txBox="1"/>
            <p:nvPr/>
          </p:nvSpPr>
          <p:spPr>
            <a:xfrm>
              <a:off x="8422041" y="3032073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&lt;6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A80621-C730-7865-0320-FF2E94960C47}"/>
                </a:ext>
              </a:extLst>
            </p:cNvPr>
            <p:cNvSpPr txBox="1"/>
            <p:nvPr/>
          </p:nvSpPr>
          <p:spPr>
            <a:xfrm>
              <a:off x="6789306" y="2572338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6DCF8F-D0C8-2349-0787-7B95B56F17E0}"/>
                </a:ext>
              </a:extLst>
            </p:cNvPr>
            <p:cNvSpPr txBox="1"/>
            <p:nvPr/>
          </p:nvSpPr>
          <p:spPr>
            <a:xfrm>
              <a:off x="8422041" y="2573226"/>
              <a:ext cx="15839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 hr.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6DBA40-4664-C283-D68D-BB6EC102A063}"/>
                </a:ext>
              </a:extLst>
            </p:cNvPr>
            <p:cNvSpPr txBox="1"/>
            <p:nvPr/>
          </p:nvSpPr>
          <p:spPr>
            <a:xfrm>
              <a:off x="6789306" y="2090255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F7E46A-02BA-04FC-524E-B51E191D63B8}"/>
                </a:ext>
              </a:extLst>
            </p:cNvPr>
            <p:cNvSpPr txBox="1"/>
            <p:nvPr/>
          </p:nvSpPr>
          <p:spPr>
            <a:xfrm>
              <a:off x="8422042" y="2085370"/>
              <a:ext cx="1583906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Ultrafast screening  or routine EMP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A8CE60-AB4D-1D3B-6055-8D14DA730873}"/>
                </a:ext>
              </a:extLst>
            </p:cNvPr>
            <p:cNvSpPr txBox="1"/>
            <p:nvPr/>
          </p:nvSpPr>
          <p:spPr>
            <a:xfrm>
              <a:off x="6789307" y="4842642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B8FF20-DF9D-9A6C-42AF-F696CEACB16D}"/>
                </a:ext>
              </a:extLst>
            </p:cNvPr>
            <p:cNvSpPr txBox="1"/>
            <p:nvPr/>
          </p:nvSpPr>
          <p:spPr>
            <a:xfrm>
              <a:off x="8422041" y="4843530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Yes. Additional sample for downstream applications, </a:t>
              </a:r>
              <a:r>
                <a:rPr lang="en-US" sz="1000" dirty="0" err="1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ie</a:t>
              </a:r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. confirmation, WGS, etc.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6901A5-C716-60CB-B018-B4D749921D63}"/>
                </a:ext>
              </a:extLst>
            </p:cNvPr>
            <p:cNvSpPr txBox="1"/>
            <p:nvPr/>
          </p:nvSpPr>
          <p:spPr>
            <a:xfrm>
              <a:off x="6789306" y="356000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9099EF5-745B-A92B-F2AD-C70719FF0274}"/>
                </a:ext>
              </a:extLst>
            </p:cNvPr>
            <p:cNvSpPr txBox="1"/>
            <p:nvPr/>
          </p:nvSpPr>
          <p:spPr>
            <a:xfrm>
              <a:off x="8422041" y="3555121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44CAC2-263B-39FA-9FF8-6336D92C820B}"/>
                </a:ext>
              </a:extLst>
            </p:cNvPr>
            <p:cNvSpPr txBox="1"/>
            <p:nvPr/>
          </p:nvSpPr>
          <p:spPr>
            <a:xfrm>
              <a:off x="6789306" y="4368771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5D880A-D833-67BD-E9DD-5C23D23375DE}"/>
                </a:ext>
              </a:extLst>
            </p:cNvPr>
            <p:cNvSpPr txBox="1"/>
            <p:nvPr/>
          </p:nvSpPr>
          <p:spPr>
            <a:xfrm>
              <a:off x="8422041" y="437978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C077E1C-CF21-404E-E066-D666E3F22BA9}"/>
                </a:ext>
              </a:extLst>
            </p:cNvPr>
            <p:cNvSpPr txBox="1"/>
            <p:nvPr/>
          </p:nvSpPr>
          <p:spPr>
            <a:xfrm>
              <a:off x="6789306" y="3906209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CF8526-9C6A-29C5-2426-559BC0EFAB0C}"/>
                </a:ext>
              </a:extLst>
            </p:cNvPr>
            <p:cNvSpPr txBox="1"/>
            <p:nvPr/>
          </p:nvSpPr>
          <p:spPr>
            <a:xfrm>
              <a:off x="8422040" y="3901324"/>
              <a:ext cx="17350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 and sponge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34BCA05-D48D-6ACC-AA9B-736B8FAD4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52434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8930EB-5213-9B85-A027-BA7CB11A4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990381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0374C7-053E-F073-5E76-956FF2E7E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44926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05EE4FC-4EF0-F420-E661-39E82F943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8652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FA9984-1B67-B8EE-C6B7-12D2F4651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3098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7A22D78-9395-BE36-9754-55C81F98E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77592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479D01-BBF0-4857-5283-09906F064823}"/>
                </a:ext>
              </a:extLst>
            </p:cNvPr>
            <p:cNvGrpSpPr/>
            <p:nvPr/>
          </p:nvGrpSpPr>
          <p:grpSpPr>
            <a:xfrm>
              <a:off x="6884199" y="1525476"/>
              <a:ext cx="871137" cy="307777"/>
              <a:chOff x="4534058" y="1527447"/>
              <a:chExt cx="871137" cy="30777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3B26A392-AF21-09D0-A311-1F9F8B93DD5A}"/>
                  </a:ext>
                </a:extLst>
              </p:cNvPr>
              <p:cNvSpPr/>
              <p:nvPr/>
            </p:nvSpPr>
            <p:spPr>
              <a:xfrm>
                <a:off x="4534581" y="1557749"/>
                <a:ext cx="870614" cy="227916"/>
              </a:xfrm>
              <a:prstGeom prst="roundRect">
                <a:avLst>
                  <a:gd name="adj" fmla="val 30815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611877-FFA2-322F-8AC1-180001996DB3}"/>
                  </a:ext>
                </a:extLst>
              </p:cNvPr>
              <p:cNvSpPr txBox="1"/>
              <p:nvPr/>
            </p:nvSpPr>
            <p:spPr>
              <a:xfrm>
                <a:off x="4534058" y="1527447"/>
                <a:ext cx="8711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bg1"/>
                    </a:solidFill>
                    <a:latin typeface="Avenir Black" panose="02000503020000020003" pitchFamily="2" charset="0"/>
                    <a:cs typeface="Sora" pitchFamily="2" charset="0"/>
                  </a:rPr>
                  <a:t>XPRESS</a:t>
                </a:r>
                <a:endParaRPr lang="en-US" sz="1400" b="1" u="none" strike="noStrike" dirty="0">
                  <a:solidFill>
                    <a:schemeClr val="bg1"/>
                  </a:solidFill>
                  <a:effectLst/>
                  <a:latin typeface="Avenir Black" panose="02000503020000020003" pitchFamily="2" charset="0"/>
                  <a:cs typeface="Sora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F07719-ED66-591D-1222-124A42E3F930}"/>
                  </a:ext>
                </a:extLst>
              </p:cNvPr>
              <p:cNvSpPr/>
              <p:nvPr/>
            </p:nvSpPr>
            <p:spPr>
              <a:xfrm rot="2040000">
                <a:off x="4668931" y="1531096"/>
                <a:ext cx="36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817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2743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1F6F-64F9-3357-F1FB-BA5BDDC96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61EE8AF-AEF8-249A-05A6-ABFF99E3A3EC}"/>
              </a:ext>
            </a:extLst>
          </p:cNvPr>
          <p:cNvSpPr/>
          <p:nvPr/>
        </p:nvSpPr>
        <p:spPr>
          <a:xfrm>
            <a:off x="727727" y="614308"/>
            <a:ext cx="10736543" cy="5627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6E36137-5119-A16D-3055-C28B3F049B0F}"/>
              </a:ext>
            </a:extLst>
          </p:cNvPr>
          <p:cNvSpPr>
            <a:spLocks/>
          </p:cNvSpPr>
          <p:nvPr/>
        </p:nvSpPr>
        <p:spPr>
          <a:xfrm>
            <a:off x="6366706" y="615776"/>
            <a:ext cx="377489" cy="5627914"/>
          </a:xfrm>
          <a:prstGeom prst="roundRect">
            <a:avLst>
              <a:gd name="adj" fmla="val 0"/>
            </a:avLst>
          </a:prstGeom>
          <a:solidFill>
            <a:srgbClr val="FF27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CB14F16-6EED-C88E-24D7-484EFE794E39}"/>
              </a:ext>
            </a:extLst>
          </p:cNvPr>
          <p:cNvSpPr/>
          <p:nvPr/>
        </p:nvSpPr>
        <p:spPr>
          <a:xfrm>
            <a:off x="6436369" y="614308"/>
            <a:ext cx="4006660" cy="5627913"/>
          </a:xfrm>
          <a:prstGeom prst="roundRect">
            <a:avLst>
              <a:gd name="adj" fmla="val 6088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4D9F21-2DF2-5B12-84B6-8841C436C6FD}"/>
              </a:ext>
            </a:extLst>
          </p:cNvPr>
          <p:cNvSpPr txBox="1"/>
          <p:nvPr/>
        </p:nvSpPr>
        <p:spPr>
          <a:xfrm>
            <a:off x="6861879" y="3007931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91824-8346-83C3-D383-7B5224ADAF34}"/>
              </a:ext>
            </a:extLst>
          </p:cNvPr>
          <p:cNvSpPr txBox="1"/>
          <p:nvPr/>
        </p:nvSpPr>
        <p:spPr>
          <a:xfrm>
            <a:off x="8494614" y="3003046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&lt;3 hours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B1186-4A52-7551-6E95-F4A0957EA363}"/>
              </a:ext>
            </a:extLst>
          </p:cNvPr>
          <p:cNvSpPr txBox="1"/>
          <p:nvPr/>
        </p:nvSpPr>
        <p:spPr>
          <a:xfrm>
            <a:off x="6861879" y="2543311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Enrichment time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CB74D-5462-B353-C578-FBD5891EA362}"/>
              </a:ext>
            </a:extLst>
          </p:cNvPr>
          <p:cNvSpPr txBox="1"/>
          <p:nvPr/>
        </p:nvSpPr>
        <p:spPr>
          <a:xfrm>
            <a:off x="8494614" y="2544199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 enrichment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4C7BD-2BE7-B061-B94B-FF825FC216CD}"/>
              </a:ext>
            </a:extLst>
          </p:cNvPr>
          <p:cNvSpPr txBox="1"/>
          <p:nvPr/>
        </p:nvSpPr>
        <p:spPr>
          <a:xfrm>
            <a:off x="6861879" y="2180100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Strategy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E5E66D-1CEA-8771-D05B-55E15A778C56}"/>
              </a:ext>
            </a:extLst>
          </p:cNvPr>
          <p:cNvSpPr txBox="1"/>
          <p:nvPr/>
        </p:nvSpPr>
        <p:spPr>
          <a:xfrm>
            <a:off x="8494615" y="2175215"/>
            <a:ext cx="158390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Ultrafast screening </a:t>
            </a:r>
          </a:p>
          <a:p>
            <a:endParaRPr lang="en-US" sz="3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FA059-1BAF-EBE0-2BFB-D3CE2887615D}"/>
              </a:ext>
            </a:extLst>
          </p:cNvPr>
          <p:cNvSpPr txBox="1"/>
          <p:nvPr/>
        </p:nvSpPr>
        <p:spPr>
          <a:xfrm>
            <a:off x="6861880" y="4813615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rPr>
              <a:t>Downstream applications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26FE4-8545-586D-C024-36BA35DCB67D}"/>
              </a:ext>
            </a:extLst>
          </p:cNvPr>
          <p:cNvSpPr txBox="1"/>
          <p:nvPr/>
        </p:nvSpPr>
        <p:spPr>
          <a:xfrm>
            <a:off x="8494614" y="4814503"/>
            <a:ext cx="173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None, destructive method. The whole sample must be processed 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3F6C6-96DD-B12D-75D8-10D51E4C72AB}"/>
              </a:ext>
            </a:extLst>
          </p:cNvPr>
          <p:cNvSpPr txBox="1"/>
          <p:nvPr/>
        </p:nvSpPr>
        <p:spPr>
          <a:xfrm>
            <a:off x="6861879" y="3530979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Intended use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D50158-8879-E920-EE58-B64E8BAFE786}"/>
              </a:ext>
            </a:extLst>
          </p:cNvPr>
          <p:cNvSpPr txBox="1"/>
          <p:nvPr/>
        </p:nvSpPr>
        <p:spPr>
          <a:xfrm>
            <a:off x="8494614" y="3526094"/>
            <a:ext cx="1480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Pre/post sanitation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0EB692-A785-DD84-1B1E-1F7AFBC62C59}"/>
              </a:ext>
            </a:extLst>
          </p:cNvPr>
          <p:cNvSpPr txBox="1"/>
          <p:nvPr/>
        </p:nvSpPr>
        <p:spPr>
          <a:xfrm>
            <a:off x="6861879" y="4339744"/>
            <a:ext cx="125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Limit of detection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632352-2035-608D-6FA8-F5AC827A2C3B}"/>
              </a:ext>
            </a:extLst>
          </p:cNvPr>
          <p:cNvSpPr txBox="1"/>
          <p:nvPr/>
        </p:nvSpPr>
        <p:spPr>
          <a:xfrm>
            <a:off x="8494614" y="4350762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 CFU/sample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C731E5-287E-6CF4-2CAA-641A3F0F95AC}"/>
              </a:ext>
            </a:extLst>
          </p:cNvPr>
          <p:cNvSpPr txBox="1"/>
          <p:nvPr/>
        </p:nvSpPr>
        <p:spPr>
          <a:xfrm>
            <a:off x="6861879" y="3877182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Sampling device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4E5372-9950-39B4-CFB5-3FA6F7D5A346}"/>
              </a:ext>
            </a:extLst>
          </p:cNvPr>
          <p:cNvSpPr txBox="1"/>
          <p:nvPr/>
        </p:nvSpPr>
        <p:spPr>
          <a:xfrm>
            <a:off x="8494614" y="3872297"/>
            <a:ext cx="1305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Any swab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18EA963-9948-EA1E-DF87-22446509FE20}"/>
              </a:ext>
            </a:extLst>
          </p:cNvPr>
          <p:cNvSpPr/>
          <p:nvPr/>
        </p:nvSpPr>
        <p:spPr>
          <a:xfrm>
            <a:off x="6923090" y="1557749"/>
            <a:ext cx="640080" cy="227916"/>
          </a:xfrm>
          <a:prstGeom prst="roundRect">
            <a:avLst>
              <a:gd name="adj" fmla="val 3081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71597-B8AF-406F-B87B-57EA64B57574}"/>
              </a:ext>
            </a:extLst>
          </p:cNvPr>
          <p:cNvSpPr txBox="1"/>
          <p:nvPr/>
        </p:nvSpPr>
        <p:spPr>
          <a:xfrm>
            <a:off x="6916316" y="1527595"/>
            <a:ext cx="72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Avenir Black" panose="02000503020000020003" pitchFamily="2" charset="0"/>
                <a:cs typeface="Sora" pitchFamily="2" charset="0"/>
              </a:rPr>
              <a:t>ZERO</a:t>
            </a:r>
            <a:endParaRPr lang="en-US" sz="1400" b="1" u="none" strike="noStrike" dirty="0">
              <a:solidFill>
                <a:schemeClr val="bg1"/>
              </a:solidFill>
              <a:effectLst/>
              <a:latin typeface="Avenir Black" panose="02000503020000020003" pitchFamily="2" charset="0"/>
              <a:cs typeface="Sor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B8367-C832-7944-16D4-F9680D57BC85}"/>
              </a:ext>
            </a:extLst>
          </p:cNvPr>
          <p:cNvSpPr/>
          <p:nvPr/>
        </p:nvSpPr>
        <p:spPr>
          <a:xfrm rot="1893682">
            <a:off x="7407138" y="1522989"/>
            <a:ext cx="25200" cy="288000"/>
          </a:xfrm>
          <a:prstGeom prst="rect">
            <a:avLst/>
          </a:prstGeom>
          <a:solidFill>
            <a:schemeClr val="bg1"/>
          </a:solidFill>
          <a:ln>
            <a:solidFill>
              <a:srgbClr val="18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5C047-73E9-7931-F618-ADB53407674E}"/>
              </a:ext>
            </a:extLst>
          </p:cNvPr>
          <p:cNvCxnSpPr>
            <a:cxnSpLocks/>
          </p:cNvCxnSpPr>
          <p:nvPr/>
        </p:nvCxnSpPr>
        <p:spPr>
          <a:xfrm flipH="1">
            <a:off x="6861142" y="249532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7478D8-8175-98A4-7658-D294C042104F}"/>
              </a:ext>
            </a:extLst>
          </p:cNvPr>
          <p:cNvCxnSpPr>
            <a:cxnSpLocks/>
          </p:cNvCxnSpPr>
          <p:nvPr/>
        </p:nvCxnSpPr>
        <p:spPr>
          <a:xfrm flipH="1">
            <a:off x="6861142" y="296135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A911CC-2E94-AFD6-AE92-5B0363B37563}"/>
              </a:ext>
            </a:extLst>
          </p:cNvPr>
          <p:cNvCxnSpPr>
            <a:cxnSpLocks/>
          </p:cNvCxnSpPr>
          <p:nvPr/>
        </p:nvCxnSpPr>
        <p:spPr>
          <a:xfrm flipH="1">
            <a:off x="6861142" y="342024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E0D70E-FFD6-5F3E-A780-052D122C4690}"/>
              </a:ext>
            </a:extLst>
          </p:cNvPr>
          <p:cNvCxnSpPr>
            <a:cxnSpLocks/>
          </p:cNvCxnSpPr>
          <p:nvPr/>
        </p:nvCxnSpPr>
        <p:spPr>
          <a:xfrm flipH="1">
            <a:off x="6861142" y="3836266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2A0BAF-10EF-0598-690D-AE797D2A0163}"/>
              </a:ext>
            </a:extLst>
          </p:cNvPr>
          <p:cNvCxnSpPr>
            <a:cxnSpLocks/>
          </p:cNvCxnSpPr>
          <p:nvPr/>
        </p:nvCxnSpPr>
        <p:spPr>
          <a:xfrm flipH="1">
            <a:off x="6861142" y="4280866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7FF7E1-0B7A-77A8-F1B6-A3F1A7604F39}"/>
              </a:ext>
            </a:extLst>
          </p:cNvPr>
          <p:cNvCxnSpPr>
            <a:cxnSpLocks/>
          </p:cNvCxnSpPr>
          <p:nvPr/>
        </p:nvCxnSpPr>
        <p:spPr>
          <a:xfrm flipH="1">
            <a:off x="6861142" y="4746896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155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067139" y="1096945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0C765-B42B-B384-4587-B47D34B59E2D}"/>
              </a:ext>
            </a:extLst>
          </p:cNvPr>
          <p:cNvGrpSpPr/>
          <p:nvPr/>
        </p:nvGrpSpPr>
        <p:grpSpPr>
          <a:xfrm>
            <a:off x="3670465" y="1828798"/>
            <a:ext cx="5926738" cy="2479223"/>
            <a:chOff x="3670465" y="1828798"/>
            <a:chExt cx="5926738" cy="24792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185BA-360F-41CC-3F9A-B28FF61F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855" t="32522" b="24877"/>
            <a:stretch>
              <a:fillRect/>
            </a:stretch>
          </p:blipFill>
          <p:spPr>
            <a:xfrm>
              <a:off x="3670465" y="1828798"/>
              <a:ext cx="5918330" cy="247922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CF3873-6A5C-5C63-8F55-1E02F52034EC}"/>
                </a:ext>
              </a:extLst>
            </p:cNvPr>
            <p:cNvSpPr/>
            <p:nvPr/>
          </p:nvSpPr>
          <p:spPr>
            <a:xfrm>
              <a:off x="3678872" y="1828798"/>
              <a:ext cx="5918331" cy="2479222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279A76-10D2-5F00-B013-3A6B83B89326}"/>
                </a:ext>
              </a:extLst>
            </p:cNvPr>
            <p:cNvSpPr txBox="1"/>
            <p:nvPr/>
          </p:nvSpPr>
          <p:spPr>
            <a:xfrm>
              <a:off x="4921790" y="4009752"/>
              <a:ext cx="1957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931C11-1A84-F6EF-E4CB-F72615363BF5}"/>
                </a:ext>
              </a:extLst>
            </p:cNvPr>
            <p:cNvSpPr txBox="1"/>
            <p:nvPr/>
          </p:nvSpPr>
          <p:spPr>
            <a:xfrm>
              <a:off x="6203519" y="4001895"/>
              <a:ext cx="1292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437B0-FC70-2693-4B0D-F934ADC67035}"/>
                </a:ext>
              </a:extLst>
            </p:cNvPr>
            <p:cNvSpPr txBox="1"/>
            <p:nvPr/>
          </p:nvSpPr>
          <p:spPr>
            <a:xfrm>
              <a:off x="3710775" y="3776363"/>
              <a:ext cx="54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E3A783-9C24-DDE4-4093-C9C129270CCD}"/>
                </a:ext>
              </a:extLst>
            </p:cNvPr>
            <p:cNvSpPr txBox="1"/>
            <p:nvPr/>
          </p:nvSpPr>
          <p:spPr>
            <a:xfrm>
              <a:off x="4171651" y="3772680"/>
              <a:ext cx="1704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52B2-B71E-37E5-D2AE-5B2CF5702413}"/>
                </a:ext>
              </a:extLst>
            </p:cNvPr>
            <p:cNvSpPr txBox="1"/>
            <p:nvPr/>
          </p:nvSpPr>
          <p:spPr>
            <a:xfrm>
              <a:off x="5412221" y="3778187"/>
              <a:ext cx="2295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F4D05-A434-563B-B10A-261404ED3952}"/>
                </a:ext>
              </a:extLst>
            </p:cNvPr>
            <p:cNvSpPr txBox="1"/>
            <p:nvPr/>
          </p:nvSpPr>
          <p:spPr>
            <a:xfrm>
              <a:off x="6190603" y="3580425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B5FEB-4035-EBF7-C01F-8A77804112DA}"/>
                </a:ext>
              </a:extLst>
            </p:cNvPr>
            <p:cNvSpPr txBox="1"/>
            <p:nvPr/>
          </p:nvSpPr>
          <p:spPr>
            <a:xfrm>
              <a:off x="8679179" y="3580427"/>
              <a:ext cx="87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EF83C-2E87-A4AD-B962-E26203B8B17F}"/>
                </a:ext>
              </a:extLst>
            </p:cNvPr>
            <p:cNvSpPr txBox="1"/>
            <p:nvPr/>
          </p:nvSpPr>
          <p:spPr>
            <a:xfrm>
              <a:off x="5133170" y="3580426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3A663-7E10-0911-15C2-3166D8249BA6}"/>
                </a:ext>
              </a:extLst>
            </p:cNvPr>
            <p:cNvSpPr txBox="1"/>
            <p:nvPr/>
          </p:nvSpPr>
          <p:spPr>
            <a:xfrm>
              <a:off x="8134845" y="3985235"/>
              <a:ext cx="9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64A74E-185B-5414-8185-FD9B9910F774}"/>
                </a:ext>
              </a:extLst>
            </p:cNvPr>
            <p:cNvSpPr txBox="1"/>
            <p:nvPr/>
          </p:nvSpPr>
          <p:spPr>
            <a:xfrm>
              <a:off x="8847856" y="3783313"/>
              <a:ext cx="512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971EF4-A2A0-74EB-D48E-1CC8AB0AE7C3}"/>
                </a:ext>
              </a:extLst>
            </p:cNvPr>
            <p:cNvSpPr txBox="1"/>
            <p:nvPr/>
          </p:nvSpPr>
          <p:spPr>
            <a:xfrm>
              <a:off x="6982360" y="3772680"/>
              <a:ext cx="1915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9E1ED-2907-ADA7-46C5-B458571E9F4E}"/>
                </a:ext>
              </a:extLst>
            </p:cNvPr>
            <p:cNvSpPr txBox="1"/>
            <p:nvPr/>
          </p:nvSpPr>
          <p:spPr>
            <a:xfrm>
              <a:off x="7133534" y="3580427"/>
              <a:ext cx="157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B81820-4BAE-58EE-5A8D-2F9328D3A9E0}"/>
                </a:ext>
              </a:extLst>
            </p:cNvPr>
            <p:cNvSpPr txBox="1"/>
            <p:nvPr/>
          </p:nvSpPr>
          <p:spPr>
            <a:xfrm>
              <a:off x="8952101" y="3985234"/>
              <a:ext cx="594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2A66B6-8164-1723-A27E-C7856DC60429}"/>
                </a:ext>
              </a:extLst>
            </p:cNvPr>
            <p:cNvSpPr txBox="1"/>
            <p:nvPr/>
          </p:nvSpPr>
          <p:spPr>
            <a:xfrm>
              <a:off x="7354886" y="3990805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6F2B3-B3CA-FD35-D855-73DE7C8D1CCA}"/>
                </a:ext>
              </a:extLst>
            </p:cNvPr>
            <p:cNvSpPr txBox="1"/>
            <p:nvPr/>
          </p:nvSpPr>
          <p:spPr>
            <a:xfrm>
              <a:off x="4107582" y="4001923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AF369-AACA-0CAE-09AE-3D5B9E6FB567}"/>
                </a:ext>
              </a:extLst>
            </p:cNvPr>
            <p:cNvSpPr txBox="1"/>
            <p:nvPr/>
          </p:nvSpPr>
          <p:spPr>
            <a:xfrm>
              <a:off x="4048823" y="3580427"/>
              <a:ext cx="146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6062-2473-A5E3-621C-93F205CE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1844-1472-8EDE-7860-0C3B74D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r="12275" b="21694"/>
          <a:stretch>
            <a:fillRect/>
          </a:stretch>
        </p:blipFill>
        <p:spPr>
          <a:xfrm>
            <a:off x="3946333" y="2193290"/>
            <a:ext cx="1031358" cy="10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098-296E-C662-523C-74668CD5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9B17E-6DA4-246D-D302-E89B52E5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3" y="473091"/>
            <a:ext cx="7772400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CE0-90EF-5372-22C1-3CF97E50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B273A-14AE-F330-A7AA-0ECDCFE1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64" r="4604"/>
          <a:stretch>
            <a:fillRect/>
          </a:stretch>
        </p:blipFill>
        <p:spPr>
          <a:xfrm>
            <a:off x="2518474" y="581185"/>
            <a:ext cx="4362773" cy="518359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C1D66-6E57-32F0-8020-B26FC09F0F85}"/>
              </a:ext>
            </a:extLst>
          </p:cNvPr>
          <p:cNvSpPr/>
          <p:nvPr/>
        </p:nvSpPr>
        <p:spPr>
          <a:xfrm>
            <a:off x="5104436" y="3923818"/>
            <a:ext cx="416688" cy="335666"/>
          </a:xfrm>
          <a:prstGeom prst="round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FD6AB-2798-FF52-9C50-3696B0DE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5017695" y="406178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9999</TotalTime>
  <Words>314</Words>
  <Application>Microsoft Macintosh PowerPoint</Application>
  <PresentationFormat>Widescreen</PresentationFormat>
  <Paragraphs>115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Avenir Black</vt:lpstr>
      <vt:lpstr>Calibri</vt:lpstr>
      <vt:lpstr>Calibri Light</vt:lpstr>
      <vt:lpstr>Sora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14</cp:revision>
  <dcterms:created xsi:type="dcterms:W3CDTF">2026-01-25T17:43:28Z</dcterms:created>
  <dcterms:modified xsi:type="dcterms:W3CDTF">2026-02-01T16:22:54Z</dcterms:modified>
</cp:coreProperties>
</file>